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0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56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003920774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a003920774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00392077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00392077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003920774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003920774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a003920774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a003920774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699" y="1245928"/>
            <a:ext cx="8520600" cy="132582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CGT620 lab5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998023" y="2571750"/>
            <a:ext cx="3147953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Jichun Zheng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surface chart&#10;&#10;Description automatically generated">
            <a:extLst>
              <a:ext uri="{FF2B5EF4-FFF2-40B4-BE49-F238E27FC236}">
                <a16:creationId xmlns:a16="http://schemas.microsoft.com/office/drawing/2014/main" id="{6B1B8CC8-42DE-410E-8783-6E932EBDF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317" y="1232051"/>
            <a:ext cx="5405365" cy="3603576"/>
          </a:xfrm>
          <a:prstGeom prst="rect">
            <a:avLst/>
          </a:prstGeom>
        </p:spPr>
      </p:pic>
      <p:sp>
        <p:nvSpPr>
          <p:cNvPr id="6" name="Google Shape;60;p14">
            <a:extLst>
              <a:ext uri="{FF2B5EF4-FFF2-40B4-BE49-F238E27FC236}">
                <a16:creationId xmlns:a16="http://schemas.microsoft.com/office/drawing/2014/main" id="{7B1A85BC-85F7-474E-A042-69421C28BF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Output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8344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 thoughts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Use implicit method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Generate a random cutting plane that perpendicular to the given random fault plane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The cutting plane is expressed implicitly as: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a( x - x0 ) + b( y - y0 ) + c( c - c0 ) = 0;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Where: { a , b, c } is the normal of the cutting plane</a:t>
            </a:r>
            <a:endParaRPr dirty="0"/>
          </a:p>
          <a:p>
            <a:pPr marL="91440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{ x0, y0, z0 } is a known point on the plane</a:t>
            </a:r>
            <a:endParaRPr dirty="0"/>
          </a:p>
          <a:p>
            <a:pPr marL="91440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{ x, y, z } is a point on the random fault plane that to be tested on which side of the cutting plane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test function called by kernel</a:t>
            </a:r>
            <a:endParaRPr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3454433"/>
            <a:ext cx="8520600" cy="13253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Input: a point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Output: On which side of the plane is this point?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If &gt; 0 on the right side, if =0 on the plane, if &lt; 0 on the left side</a:t>
            </a:r>
            <a:endParaRPr dirty="0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16508"/>
            <a:ext cx="8520600" cy="223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Kernel Function</a:t>
            </a:r>
            <a:endParaRPr dirty="0"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3862958"/>
            <a:ext cx="8520600" cy="8355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 Kernel, call the test() for each point on the random fault plane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</a:t>
            </a:r>
            <a:r>
              <a:rPr lang="en" dirty="0"/>
              <a:t>hange the height of the grid depending on the output of test function</a:t>
            </a:r>
            <a:endParaRPr dirty="0"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8059216" cy="2845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CPU takes 13(+-1)ms to compute random fault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GPU takes 309ms for the first time (lazy allocate)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After that it’s 1ms ~2ms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075" y="2437000"/>
            <a:ext cx="3720875" cy="213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215</Words>
  <Application>Microsoft Office PowerPoint</Application>
  <PresentationFormat>On-screen Show (16:9)</PresentationFormat>
  <Paragraphs>22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Simple Dark</vt:lpstr>
      <vt:lpstr>CGT620 lab5</vt:lpstr>
      <vt:lpstr>Final Output</vt:lpstr>
      <vt:lpstr>Implementation thoughts</vt:lpstr>
      <vt:lpstr>A test function called by kernel</vt:lpstr>
      <vt:lpstr>Kernel Function</vt:lpstr>
      <vt:lpstr>Performance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CGT620 lab5</dc:title>
  <cp:lastModifiedBy>Jichun Zheng</cp:lastModifiedBy>
  <cp:revision>2</cp:revision>
  <dcterms:modified xsi:type="dcterms:W3CDTF">2020-10-11T21:59:09Z</dcterms:modified>
</cp:coreProperties>
</file>